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7022531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дождь, гроза. Ветер северо-западный 15-20 м/с. Температура воздуха ночью 12-14, днем 20-22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03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мая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55318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2.414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2.272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 Н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57366</TotalTime>
  <Words>639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8044</cp:revision>
  <cp:lastPrinted>2025-08-12T06:13:34Z</cp:lastPrinted>
  <dcterms:created xsi:type="dcterms:W3CDTF">2018-03-27T06:03:00Z</dcterms:created>
  <dcterms:modified xsi:type="dcterms:W3CDTF">2026-05-01T08:22:19Z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